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03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Verbal Communication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times do you catch yourself speaking before thinking each 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 always think before I speak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b. 1 or 2 times a day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c. 5- 10 times a day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d. Too many to count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 of verbal communication do you use the most?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In-person communication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Texting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Email or instant message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Social network posts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often do you find yourself hurt by words spoken or sent by others?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couple of times a week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On </a:t>
            </a:r>
            <a:r>
              <a:rPr lang="en-US" dirty="0" smtClean="0"/>
              <a:t>a daily basis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More </a:t>
            </a:r>
            <a:r>
              <a:rPr lang="en-US" dirty="0" smtClean="0"/>
              <a:t>than three times a day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They </a:t>
            </a:r>
            <a:r>
              <a:rPr lang="en-US" dirty="0" smtClean="0"/>
              <a:t>don’t bother me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19" y="1541385"/>
            <a:ext cx="870989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you think you can tell more about a person through their verbal communication or non-verbal communication?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11419"/>
            <a:ext cx="8229600" cy="2514744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Yes, you can tell more by what they actually say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It is different for each person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No, non-verbal shows how they are feeling by their actions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It depends on the social situation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17</TotalTime>
  <Words>192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03</vt:lpstr>
      <vt:lpstr>How many times do you catch yourself speaking before thinking each day?</vt:lpstr>
      <vt:lpstr>What type of verbal communication do you use the most?</vt:lpstr>
      <vt:lpstr>How often do you find yourself hurt by words spoken or sent by others?</vt:lpstr>
      <vt:lpstr>Do you think you can tell more about a person through their verbal communication or non-verbal communication?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5</cp:revision>
  <dcterms:created xsi:type="dcterms:W3CDTF">2012-02-27T19:05:25Z</dcterms:created>
  <dcterms:modified xsi:type="dcterms:W3CDTF">2012-04-18T22:49:51Z</dcterms:modified>
</cp:coreProperties>
</file>